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91" d="100"/>
          <a:sy n="91" d="100"/>
        </p:scale>
        <p:origin x="-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F62F-2491-4374-ACD6-7397BFC4CF2E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B579-E9E6-43FE-B89B-898EC52FF6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528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F62F-2491-4374-ACD6-7397BFC4CF2E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B579-E9E6-43FE-B89B-898EC52FF6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144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F62F-2491-4374-ACD6-7397BFC4CF2E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B579-E9E6-43FE-B89B-898EC52FF6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695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F62F-2491-4374-ACD6-7397BFC4CF2E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B579-E9E6-43FE-B89B-898EC52FF6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409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F62F-2491-4374-ACD6-7397BFC4CF2E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B579-E9E6-43FE-B89B-898EC52FF6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358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F62F-2491-4374-ACD6-7397BFC4CF2E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B579-E9E6-43FE-B89B-898EC52FF6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669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F62F-2491-4374-ACD6-7397BFC4CF2E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B579-E9E6-43FE-B89B-898EC52FF6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723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F62F-2491-4374-ACD6-7397BFC4CF2E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B579-E9E6-43FE-B89B-898EC52FF6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999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F62F-2491-4374-ACD6-7397BFC4CF2E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B579-E9E6-43FE-B89B-898EC52FF6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6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F62F-2491-4374-ACD6-7397BFC4CF2E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B579-E9E6-43FE-B89B-898EC52FF6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320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F62F-2491-4374-ACD6-7397BFC4CF2E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B579-E9E6-43FE-B89B-898EC52FF6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560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3F62F-2491-4374-ACD6-7397BFC4CF2E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CB579-E9E6-43FE-B89B-898EC52FF6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617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hjoZ6Wn95k" TargetMode="External"/><Relationship Id="rId7" Type="http://schemas.openxmlformats.org/officeDocument/2006/relationships/hyperlink" Target="https://www.phonicsbloom.com/uk/game/list/phonics-games-phase-3" TargetMode="External"/><Relationship Id="rId2" Type="http://schemas.openxmlformats.org/officeDocument/2006/relationships/hyperlink" Target="https://www.youtube.com/watch?v=X8GS7egh5nQ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opmarks.co.uk/Search.aspx?q=phonics%20games" TargetMode="External"/><Relationship Id="rId5" Type="http://schemas.openxmlformats.org/officeDocument/2006/relationships/hyperlink" Target="https://www.phonicsplay.co.uk/resources" TargetMode="External"/><Relationship Id="rId4" Type="http://schemas.openxmlformats.org/officeDocument/2006/relationships/hyperlink" Target="https://www.youtube.com/watch?v=T0rRocdBx2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8085" y="-101218"/>
            <a:ext cx="12193702" cy="685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943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51" y="-479"/>
            <a:ext cx="12193702" cy="685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795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51" y="-479"/>
            <a:ext cx="12193702" cy="685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987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51" y="-479"/>
            <a:ext cx="12193702" cy="685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57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51" y="-479"/>
            <a:ext cx="12193702" cy="685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749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EE52CC6-44F2-4739-B5F7-7C16C8DFF5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304"/>
          <a:stretch/>
        </p:blipFill>
        <p:spPr>
          <a:xfrm>
            <a:off x="697524" y="270998"/>
            <a:ext cx="10796952" cy="5349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551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1759F62-58FD-48B0-A288-6714C794F3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457" t="10344" r="1207" b="8046"/>
          <a:stretch/>
        </p:blipFill>
        <p:spPr>
          <a:xfrm>
            <a:off x="70944" y="0"/>
            <a:ext cx="12486422" cy="7047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738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Phonics (free) games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How to play: Change it (youtube.com)</a:t>
            </a:r>
            <a:endParaRPr lang="en-GB" dirty="0"/>
          </a:p>
          <a:p>
            <a:r>
              <a:rPr lang="en-GB" dirty="0">
                <a:hlinkClick r:id="rId3"/>
              </a:rPr>
              <a:t>How to play: Mix it up (youtube.com)</a:t>
            </a:r>
            <a:endParaRPr lang="en-GB" dirty="0"/>
          </a:p>
          <a:p>
            <a:r>
              <a:rPr lang="en-GB" dirty="0">
                <a:hlinkClick r:id="rId4"/>
              </a:rPr>
              <a:t>How to play: Win it (youtube.com)</a:t>
            </a:r>
            <a:endParaRPr lang="en-GB" dirty="0"/>
          </a:p>
          <a:p>
            <a:endParaRPr lang="en-GB" dirty="0"/>
          </a:p>
          <a:p>
            <a:r>
              <a:rPr lang="en-GB" dirty="0" err="1">
                <a:hlinkClick r:id="rId5"/>
              </a:rPr>
              <a:t>PhonicsPlay</a:t>
            </a:r>
            <a:r>
              <a:rPr lang="en-GB" dirty="0">
                <a:hlinkClick r:id="rId5"/>
              </a:rPr>
              <a:t> – Resources</a:t>
            </a:r>
            <a:r>
              <a:rPr lang="en-GB" dirty="0"/>
              <a:t> </a:t>
            </a:r>
          </a:p>
          <a:p>
            <a:r>
              <a:rPr lang="en-GB" dirty="0">
                <a:hlinkClick r:id="rId6"/>
              </a:rPr>
              <a:t>phonics games - </a:t>
            </a:r>
            <a:r>
              <a:rPr lang="en-GB" dirty="0" err="1">
                <a:hlinkClick r:id="rId6"/>
              </a:rPr>
              <a:t>Topmarks</a:t>
            </a:r>
            <a:r>
              <a:rPr lang="en-GB" dirty="0">
                <a:hlinkClick r:id="rId6"/>
              </a:rPr>
              <a:t> Search</a:t>
            </a:r>
            <a:endParaRPr lang="en-GB" dirty="0"/>
          </a:p>
          <a:p>
            <a:r>
              <a:rPr lang="en-GB" dirty="0">
                <a:hlinkClick r:id="rId7"/>
              </a:rPr>
              <a:t>Online Phonics Games (Phase 3) - PhonicsBloom.com</a:t>
            </a:r>
            <a:r>
              <a:rPr lang="en-GB" dirty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5092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58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Phonics (free) games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Wise</dc:creator>
  <cp:lastModifiedBy>Emma Wise</cp:lastModifiedBy>
  <cp:revision>8</cp:revision>
  <dcterms:created xsi:type="dcterms:W3CDTF">2024-03-05T14:16:35Z</dcterms:created>
  <dcterms:modified xsi:type="dcterms:W3CDTF">2024-11-08T15:43:58Z</dcterms:modified>
</cp:coreProperties>
</file>